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7067051"/>
              </p:ext>
            </p:extLst>
          </p:nvPr>
        </p:nvGraphicFramePr>
        <p:xfrm>
          <a:off x="200472" y="2588895"/>
          <a:ext cx="4707900" cy="1935163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№116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27 апреля</a:t>
            </a:r>
          </a:p>
          <a:p>
            <a:pPr lvl="0" algn="ctr"/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Ясно.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8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-10, днем 22-24 тепла.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28 апреля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апреля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28 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северо-восточный         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10-12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3698239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77502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8723078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16026</TotalTime>
  <Words>602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4116</cp:revision>
  <cp:lastPrinted>2021-07-01T03:56:27Z</cp:lastPrinted>
  <dcterms:created xsi:type="dcterms:W3CDTF">2018-03-27T06:03:00Z</dcterms:created>
  <dcterms:modified xsi:type="dcterms:W3CDTF">2026-04-26T07:40:49Z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